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FC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69A5-DFB7-8CA4-C177-58352994B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9C9C7-BE23-ED3A-383E-FF15F0FF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37D2F-7104-5A94-8AFD-22579FB1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67D2-6F00-200E-1179-99C1C6AA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0F0A-0778-5DEA-1BEB-7FFD66A4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2EE3-2D2D-518E-F39A-4AF092EB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7BBFB-1F27-CB88-0E12-6E103F8F7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3DFAF-BAC3-F4A3-D439-36C2B874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95C-3E9C-BBFC-94FF-C6319D16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74987-A6EE-B4B0-A524-A992210B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3426E-3F90-A69E-F750-FE1B296E3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4238E-8405-7A66-7164-E53D51C8C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55B6-C62B-C907-B710-D1D39908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13B7-5436-56C7-3D50-6EA5E72A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EB4C-9D94-7F18-B079-465BA50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8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445D-ACDB-7E55-26C5-D037C2C8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A527-79DF-657E-52B5-168F5F75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D962-D0D7-5B96-16B6-A4001BE5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4452-E76E-9B51-6136-3333E0D4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E68E1-9D79-952F-3FE5-FF395BBF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8E26-2136-AE20-9284-D38C62CA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AB77-0653-3977-81B9-88FBEB5DA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F247B-E4F3-7CCF-843F-62E4705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9A577-0CC8-1535-6AE7-4C141A03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4865-999D-69ED-ECD0-A6CB714E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69B5-92B2-CFD5-AC96-718C7624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8940-9A59-306B-9A45-8A2A902BF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04F5C-6CBC-D2ED-714A-F1B3810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9AE93-61BF-241E-63AE-B835686E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FEB0B-9D36-5D2A-EFC9-0C74CA17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BBBB5-837B-5107-DBC2-EC6378BD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2A66-63D2-A85A-D426-B836D149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AD88-1525-684F-233A-A3C79737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3FE46-7214-2100-B4C3-78879E099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C75A6-019C-5DA6-0C87-4E8A09E5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E2C24-6ECA-0271-8846-A00F7C0F0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7DD00-9F65-5A94-1F08-0A2BE364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E05D-EEEF-77C0-4546-B399555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09243-E900-2BCB-9B85-2873D192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9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5B0B-F45E-D420-D743-AC446CB3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B5ED5-5B54-7920-2908-5CFDAB36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7DE96-ECF0-5B58-EB7E-FE543DD9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944C4-EC2A-889A-FC20-6147442A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6728A-1176-6814-DA40-BC5A0019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6662F-6E72-8772-5886-78873A24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6CA6F-2AA4-8562-FFE2-C1DB7BE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4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281E-125E-1894-D0B1-280DB9E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5F9C-DB4A-69CF-5CA4-D064DE275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519C-7EE4-69DC-A08F-23156389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DC3F7-5F52-A3E9-9B3E-7BC07F99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9BF24-EBB8-F387-448F-43248ABA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AC68-560E-F1BA-E24C-AE4AE2CB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C82D-15A2-EFA1-BE5D-6DACF213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E3713-B61D-CC05-2D92-70ABF1997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394D3-9CB7-02F2-1453-C1EF48267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E2AA9-1467-B47B-23C8-4BB1535C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D6A92-DA52-4828-691D-0742F3E0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8B6B1-1C22-76DB-E409-9710EF1B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9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0A851-CA21-121A-7DCA-DE98B3C7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198A-6AB8-1C3A-1444-81415807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2AED-46E3-969D-83DE-BDF3639CA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C31B9-1695-47EE-AA24-B2AFA80C101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D9E2-C236-6E94-2323-F6FB17E9E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8857-B790-DC6C-F0A0-8959E1C55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3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ipboard and boxes in front of a warehouse&#10;&#10;AI-generated content may be incorrect.">
            <a:extLst>
              <a:ext uri="{FF2B5EF4-FFF2-40B4-BE49-F238E27FC236}">
                <a16:creationId xmlns:a16="http://schemas.microsoft.com/office/drawing/2014/main" id="{811BF9A9-DC86-C2B5-DA19-C840BDA7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7" y="262781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clipboard and boxes with a red arrow&#10;&#10;AI-generated content may be incorrect.">
            <a:extLst>
              <a:ext uri="{FF2B5EF4-FFF2-40B4-BE49-F238E27FC236}">
                <a16:creationId xmlns:a16="http://schemas.microsoft.com/office/drawing/2014/main" id="{B6151514-31E2-ECAA-D4C6-391AA48D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7" y="3429000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hopping cart with objects in it&#10;&#10;AI-generated content may be incorrect.">
            <a:extLst>
              <a:ext uri="{FF2B5EF4-FFF2-40B4-BE49-F238E27FC236}">
                <a16:creationId xmlns:a16="http://schemas.microsoft.com/office/drawing/2014/main" id="{A69A5819-8D09-4513-D386-48103A03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07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clipboard with boxes and a cart&#10;&#10;AI-generated content may be incorrect.">
            <a:extLst>
              <a:ext uri="{FF2B5EF4-FFF2-40B4-BE49-F238E27FC236}">
                <a16:creationId xmlns:a16="http://schemas.microsoft.com/office/drawing/2014/main" id="{46C7905F-36B4-D9A1-A422-39AEFC4BE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4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oup of people with their faces in the background&#10;&#10;AI-generated content may be incorrect.">
            <a:extLst>
              <a:ext uri="{FF2B5EF4-FFF2-40B4-BE49-F238E27FC236}">
                <a16:creationId xmlns:a16="http://schemas.microsoft.com/office/drawing/2014/main" id="{0072B330-3E2D-D961-4AE0-423764428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5" y="3429000"/>
            <a:ext cx="2268851" cy="2268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red arrow pointing to a door&#10;&#10;AI-generated content may be incorrect.">
            <a:extLst>
              <a:ext uri="{FF2B5EF4-FFF2-40B4-BE49-F238E27FC236}">
                <a16:creationId xmlns:a16="http://schemas.microsoft.com/office/drawing/2014/main" id="{A36EA558-DA86-8C09-864E-ACE5E8125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4" y="3490361"/>
            <a:ext cx="2146128" cy="214612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floppy disk with black background&#10;&#10;AI-generated content may be incorrect.">
            <a:extLst>
              <a:ext uri="{FF2B5EF4-FFF2-40B4-BE49-F238E27FC236}">
                <a16:creationId xmlns:a16="http://schemas.microsoft.com/office/drawing/2014/main" id="{4A2DE6E8-D96D-1027-EB09-4089322CB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6" y="3666968"/>
            <a:ext cx="1969521" cy="19695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book with a white gear and a green bookmark&#10;&#10;AI-generated content may be incorrect.">
            <a:extLst>
              <a:ext uri="{FF2B5EF4-FFF2-40B4-BE49-F238E27FC236}">
                <a16:creationId xmlns:a16="http://schemas.microsoft.com/office/drawing/2014/main" id="{20F50D05-287D-7DF8-DBA0-A55DF8F0F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46" y="262686"/>
            <a:ext cx="2268946" cy="22689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gnifying glass and a computer monitor&#10;&#10;AI-generated content may be incorrect.">
            <a:extLst>
              <a:ext uri="{FF2B5EF4-FFF2-40B4-BE49-F238E27FC236}">
                <a16:creationId xmlns:a16="http://schemas.microsoft.com/office/drawing/2014/main" id="{71E7B169-5BDD-7137-5D8E-C8939258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" y="237339"/>
            <a:ext cx="2319733" cy="2319733"/>
          </a:xfrm>
          <a:prstGeom prst="rect">
            <a:avLst/>
          </a:prstGeom>
        </p:spPr>
      </p:pic>
      <p:pic>
        <p:nvPicPr>
          <p:cNvPr id="4" name="Picture 3" descr="A blue and white house with arrows&#10;&#10;AI-generated content may be incorrect.">
            <a:extLst>
              <a:ext uri="{FF2B5EF4-FFF2-40B4-BE49-F238E27FC236}">
                <a16:creationId xmlns:a16="http://schemas.microsoft.com/office/drawing/2014/main" id="{1F81A943-66C3-B4CD-E5ED-F1B1DD8A3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16" y="152088"/>
            <a:ext cx="2468211" cy="2468211"/>
          </a:xfrm>
          <a:prstGeom prst="rect">
            <a:avLst/>
          </a:prstGeom>
        </p:spPr>
      </p:pic>
      <p:pic>
        <p:nvPicPr>
          <p:cNvPr id="6" name="Picture 5" descr="A yellow machine with a black background&#10;&#10;AI-generated content may be incorrect.">
            <a:extLst>
              <a:ext uri="{FF2B5EF4-FFF2-40B4-BE49-F238E27FC236}">
                <a16:creationId xmlns:a16="http://schemas.microsoft.com/office/drawing/2014/main" id="{8BE12DFC-EA16-AA08-FD45-E35467433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19" y="197058"/>
            <a:ext cx="2449954" cy="2449954"/>
          </a:xfrm>
          <a:prstGeom prst="rect">
            <a:avLst/>
          </a:prstGeom>
        </p:spPr>
      </p:pic>
      <p:pic>
        <p:nvPicPr>
          <p:cNvPr id="8" name="Picture 7" descr="A computer screen with buttons and a blue screen&#10;&#10;AI-generated content may be incorrect.">
            <a:extLst>
              <a:ext uri="{FF2B5EF4-FFF2-40B4-BE49-F238E27FC236}">
                <a16:creationId xmlns:a16="http://schemas.microsoft.com/office/drawing/2014/main" id="{1F0B7824-099F-6C46-D79C-E8EC23B85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95" y="3473970"/>
            <a:ext cx="2085011" cy="2085011"/>
          </a:xfrm>
          <a:prstGeom prst="rect">
            <a:avLst/>
          </a:prstGeom>
        </p:spPr>
      </p:pic>
      <p:pic>
        <p:nvPicPr>
          <p:cNvPr id="5" name="Picture 4" descr="A clipboard with a house on it&#10;&#10;AI-generated content may be incorrect.">
            <a:extLst>
              <a:ext uri="{FF2B5EF4-FFF2-40B4-BE49-F238E27FC236}">
                <a16:creationId xmlns:a16="http://schemas.microsoft.com/office/drawing/2014/main" id="{5EDD239C-F3A1-0753-CDA0-A284DB707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" y="3429001"/>
            <a:ext cx="2267262" cy="2267262"/>
          </a:xfrm>
          <a:prstGeom prst="rect">
            <a:avLst/>
          </a:prstGeom>
        </p:spPr>
      </p:pic>
      <p:pic>
        <p:nvPicPr>
          <p:cNvPr id="9" name="Picture 8" descr="A group of colorful folders&#10;&#10;AI-generated content may be incorrect.">
            <a:extLst>
              <a:ext uri="{FF2B5EF4-FFF2-40B4-BE49-F238E27FC236}">
                <a16:creationId xmlns:a16="http://schemas.microsoft.com/office/drawing/2014/main" id="{85C546D0-A0AF-21DE-C527-7BB2A7CAB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94" y="3429000"/>
            <a:ext cx="2036478" cy="2036478"/>
          </a:xfrm>
          <a:prstGeom prst="rect">
            <a:avLst/>
          </a:prstGeom>
        </p:spPr>
      </p:pic>
      <p:pic>
        <p:nvPicPr>
          <p:cNvPr id="11" name="Picture 10" descr="A black and red cable reel&#10;&#10;AI-generated content may be incorrect.">
            <a:extLst>
              <a:ext uri="{FF2B5EF4-FFF2-40B4-BE49-F238E27FC236}">
                <a16:creationId xmlns:a16="http://schemas.microsoft.com/office/drawing/2014/main" id="{B0AE124F-A19A-C16B-107C-28CDB7174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29" y="3790950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F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49653-588A-6A42-A1DB-157582B1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66DF97-0B90-5C1B-C2F7-87234B8B0BCE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ADB41B-0712-9324-E4FC-886756AFDC65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C7AEF9-42D0-DAA9-DD3E-1BA3E8B995D8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01A79-4325-4F12-AFD3-1841E225CFE8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5AB66-DDED-E5DB-6D12-5D362C132ADD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4002B-8E82-0AD6-48F8-111B1DB00C23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62C214-FC02-73F9-FFEE-EBC86ECD010B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D25FD3-11EF-0593-BE6E-7171F0FFD210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E21B0-67D6-0CA0-0DC8-228A732E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46" y="3767712"/>
            <a:ext cx="2219635" cy="581106"/>
          </a:xfrm>
          <a:prstGeom prst="rect">
            <a:avLst/>
          </a:prstGeom>
          <a:solidFill>
            <a:srgbClr val="C0FFC0"/>
          </a:solidFill>
        </p:spPr>
      </p:pic>
      <p:pic>
        <p:nvPicPr>
          <p:cNvPr id="6" name="Picture 5" descr="A cartoon of a child holding a microphone&#10;&#10;AI-generated content may be incorrect.">
            <a:extLst>
              <a:ext uri="{FF2B5EF4-FFF2-40B4-BE49-F238E27FC236}">
                <a16:creationId xmlns:a16="http://schemas.microsoft.com/office/drawing/2014/main" id="{E183E2C4-42DB-F04B-736D-9B591E859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1" y="106340"/>
            <a:ext cx="2533448" cy="2533448"/>
          </a:xfrm>
          <a:prstGeom prst="rect">
            <a:avLst/>
          </a:prstGeom>
        </p:spPr>
      </p:pic>
      <p:pic>
        <p:nvPicPr>
          <p:cNvPr id="8" name="Picture 7" descr="A cartoon of a child singing into a microphone&#10;&#10;AI-generated content may be incorrect.">
            <a:extLst>
              <a:ext uri="{FF2B5EF4-FFF2-40B4-BE49-F238E27FC236}">
                <a16:creationId xmlns:a16="http://schemas.microsoft.com/office/drawing/2014/main" id="{6D804C9C-4B3A-B58B-5ED3-75D550AD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46" y="136608"/>
            <a:ext cx="2490931" cy="2490931"/>
          </a:xfrm>
          <a:prstGeom prst="rect">
            <a:avLst/>
          </a:prstGeom>
        </p:spPr>
      </p:pic>
      <p:pic>
        <p:nvPicPr>
          <p:cNvPr id="3" name="Picture 2" descr="A house with a blue roof&#10;&#10;AI-generated content may be incorrect.">
            <a:extLst>
              <a:ext uri="{FF2B5EF4-FFF2-40B4-BE49-F238E27FC236}">
                <a16:creationId xmlns:a16="http://schemas.microsoft.com/office/drawing/2014/main" id="{F7299436-957E-8E3E-FAC1-7294A6A1D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9" y="298609"/>
            <a:ext cx="2328930" cy="2328930"/>
          </a:xfrm>
          <a:prstGeom prst="rect">
            <a:avLst/>
          </a:prstGeom>
        </p:spPr>
      </p:pic>
      <p:pic>
        <p:nvPicPr>
          <p:cNvPr id="5" name="Picture 4" descr="A hexagon with red and blue text&#10;&#10;AI-generated content may be incorrect.">
            <a:extLst>
              <a:ext uri="{FF2B5EF4-FFF2-40B4-BE49-F238E27FC236}">
                <a16:creationId xmlns:a16="http://schemas.microsoft.com/office/drawing/2014/main" id="{AB352555-5025-B3DE-2962-922864060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45" y="3098765"/>
            <a:ext cx="2961555" cy="2892910"/>
          </a:xfrm>
          <a:prstGeom prst="rect">
            <a:avLst/>
          </a:prstGeom>
        </p:spPr>
      </p:pic>
      <p:pic>
        <p:nvPicPr>
          <p:cNvPr id="9" name="Picture 8" descr="A hexagon with red and blue text&#10;&#10;AI-generated content may be incorrect.">
            <a:extLst>
              <a:ext uri="{FF2B5EF4-FFF2-40B4-BE49-F238E27FC236}">
                <a16:creationId xmlns:a16="http://schemas.microsoft.com/office/drawing/2014/main" id="{EF66A7A0-BC29-BABA-7EC6-AB5F6C2BB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5" y="3270345"/>
            <a:ext cx="2598498" cy="2619710"/>
          </a:xfrm>
          <a:prstGeom prst="rect">
            <a:avLst/>
          </a:prstGeom>
        </p:spPr>
      </p:pic>
      <p:pic>
        <p:nvPicPr>
          <p:cNvPr id="7" name="Picture 6" descr="An orange arrow pointing to the left&#10;&#10;AI-generated content may be incorrect.">
            <a:extLst>
              <a:ext uri="{FF2B5EF4-FFF2-40B4-BE49-F238E27FC236}">
                <a16:creationId xmlns:a16="http://schemas.microsoft.com/office/drawing/2014/main" id="{8BB7FE2A-7F04-FCA3-733C-7C359A250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39" y="3273234"/>
            <a:ext cx="2619710" cy="26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Đăng Huân Võ</dc:creator>
  <cp:lastModifiedBy>Đăng Huân Võ</cp:lastModifiedBy>
  <cp:revision>7</cp:revision>
  <dcterms:created xsi:type="dcterms:W3CDTF">2025-05-17T13:32:13Z</dcterms:created>
  <dcterms:modified xsi:type="dcterms:W3CDTF">2025-06-04T00:56:45Z</dcterms:modified>
</cp:coreProperties>
</file>